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5" name="Ellen Sun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5.xml"/><Relationship Id="rId22" Type="http://schemas.openxmlformats.org/officeDocument/2006/relationships/font" Target="fonts/Oswald-bold.fntdata"/><Relationship Id="rId10" Type="http://schemas.openxmlformats.org/officeDocument/2006/relationships/slide" Target="slides/slide4.xml"/><Relationship Id="rId21" Type="http://schemas.openxmlformats.org/officeDocument/2006/relationships/font" Target="fonts/Oswa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1-20T22:19:29.530">
    <p:pos x="196" y="725"/>
    <p:text>Tried to make the language more active and precise, plus add a bit of explanation.</p:text>
  </p:cm>
  <p:cm authorId="0" idx="2" dt="2019-11-20T22:20:05.570">
    <p:pos x="196" y="825"/>
    <p:text>Paul: Is there a better way to say this?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11-20T22:32:09.064">
    <p:pos x="196" y="641"/>
    <p:text>I'm not sure what you mean.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9-11-20T22:59:44.201">
    <p:pos x="196" y="725"/>
    <p:text>would be good to add</p:text>
  </p:cm>
  <p:cm authorId="0" idx="5" dt="2019-11-20T23:02:06.939">
    <p:pos x="196" y="825"/>
    <p:text>recommend this be added.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b60d144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b60d144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06052e9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06052e9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906052e9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906052e9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60d1449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60d1449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906052e9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906052e9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906052e9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906052e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06052e9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906052e9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06052e9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906052e9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06052e9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06052e9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06052e9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906052e9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60d144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b60d144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906052e9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906052e9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nfo.umkc.edu/clearmyrecord/getting-started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Clear My Record Project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Jocelyn Brown, Greta Morina, Merna Michael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562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this...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375" y="572700"/>
            <a:ext cx="1807599" cy="19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9225" y="171500"/>
            <a:ext cx="1888449" cy="23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925" y="171500"/>
            <a:ext cx="1888449" cy="232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8625" y="171500"/>
            <a:ext cx="1888451" cy="23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312" y="2645398"/>
            <a:ext cx="1807578" cy="233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9200" y="2645400"/>
            <a:ext cx="1888450" cy="23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6962" y="2645400"/>
            <a:ext cx="1882375" cy="23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8625" y="2645400"/>
            <a:ext cx="1888451" cy="23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0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this: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4113525" cy="34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156105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Statute, Boiled Down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on the criminal record CAN be expunged?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felony and 2 </a:t>
            </a:r>
            <a:r>
              <a:rPr lang="en"/>
              <a:t>misdemeanors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Felony after 7 years of completed sentences, misdemeanor after 3 years of completed sentences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Unlimited number of infractions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Eligible 3 years after an arrest </a:t>
            </a:r>
            <a:r>
              <a:rPr lang="en"/>
              <a:t>if there is no prosecution (and no other offenses)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other offenses, violations or convictions during this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Within state of 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Prosecuted in a MO court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Lots of offenses are excluded from expungement (many of which don’t appear to make sense)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completed sentence with no pending charges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Reflection: What We Learned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of the factors discussed impact feasibility and effectiveness of CMR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Data: </a:t>
            </a:r>
            <a:r>
              <a:rPr lang="en"/>
              <a:t>There are too many systems for recieving info</a:t>
            </a:r>
            <a:r>
              <a:rPr lang="en"/>
              <a:t>, but the info we </a:t>
            </a:r>
            <a:r>
              <a:rPr lang="en"/>
              <a:t>receive</a:t>
            </a:r>
            <a:r>
              <a:rPr lang="en"/>
              <a:t> is limited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 one source contains full and correct record for each client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Statute: Confusing language, lots of layers to dissect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Many loopholes have been made so that convictions are not fully recognized as being expunged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Legislative: Lawmakers are overlooking the short and long-term negative effects caused by the language in the statute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As well as how disorganized the statute is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changes are made to the statute, we have to go back and reevaluate those who were previously excluded and recheck their eligibility status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863" y="0"/>
            <a:ext cx="317626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Clear My Record Do?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Offers free access to legal assistance for those who are seeking expungement in Missouri and can’t afford a lawyer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 for those who are indigent and modest means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https://info.umkc.edu/clearmyrecord/getting-started/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goals: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people to go to the website and know their eligibility status within a few minutes </a:t>
            </a:r>
            <a:r>
              <a:rPr lang="en" u="sng"/>
              <a:t>with or without the assistance of an attorney, </a:t>
            </a:r>
            <a:r>
              <a:rPr lang="en"/>
              <a:t>and ultimately to obtain the forms necessary to file their petitions from the website.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those who need the services of a lawyer to obtain expungement to get representation from an Expungement Clinic at UMKC School of Law where faculty and volunteer lawyers assist students to learn how to represent </a:t>
            </a:r>
            <a:r>
              <a:rPr lang="en"/>
              <a:t>clients</a:t>
            </a:r>
            <a:r>
              <a:rPr lang="en"/>
              <a:t> seeking expungements while serving those in need.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 Goals for CMR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preliminary background checks for as many applicants as possible (approx. 900)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Get back to those who have had a background check done for expungeable offenses, notifying them of the next step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File petitions for those who appear to qualify for expungement and represent them in court where necessary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Gain a deeper understanding of the immensely long and complex expungement statute to process cases more effectively, better assist the legislative process, and </a:t>
            </a:r>
            <a:r>
              <a:rPr lang="en">
                <a:solidFill>
                  <a:srgbClr val="CCCCCC"/>
                </a:solidFill>
              </a:rPr>
              <a:t>make the statute as close to “codable” as possible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Goals for CMR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as many people expunged as possible from Expungement 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Our hope is that some of those processed will be eligible for expungement of their entire record and that others who will benefit from a partial expungement can have as much of their records cleared as possible.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 people a second chance for a better life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up housing and employment benefits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ex: With certain offenses, you would not be able to get employment in professions where a CDL license is required (teaching, nursing, truck driver, police officer,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record searching and processing more simplified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all info compiled in one database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 Accomplished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Legislative Day (9/21)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 with a panel including members from STL + Jackson County Prosecutor’s Office, NAACP, MO State Senator Kiki Curls, attorneys across the state of MO, and others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Discussed current MO statute, its problems, and ways to mitigate offenses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And how the statute compares to KS expungement laws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Highlights: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Clear </a:t>
            </a:r>
            <a:r>
              <a:rPr lang="en"/>
              <a:t>impediments</a:t>
            </a:r>
            <a:r>
              <a:rPr lang="en"/>
              <a:t> to those seeking expungement in MO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 need to make the goal of CMR clearer for the community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And prioritizing certain offenses (like marijuana possession)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 with St Louis County Prosecutor Wesley Bell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Introduction to CMR and plans to expand project to St. Louis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Case Management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current statute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the Case Management System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6457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Database with information from all expungement-seeking applicants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sure each contact has properly formatted contact name, email address and/or phone number, DOB</a:t>
            </a:r>
            <a:endParaRPr sz="12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Case: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there’s no case created, we’ll need to go in and create one for them after running background checks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Activities: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Download background documents (Lexis, Casenet, etc.)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Any extra important info that may help speed up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Tags: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 tag important info using key terms that highlight what we need to know for each case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375"/>
            <a:ext cx="9144002" cy="5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the Statute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017725"/>
            <a:ext cx="8571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complicated, messy and disorganized, so we needed to find a way to effectively break it 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Divided into groups and worked section by section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Created a preliminary flowchart of the info and procedures provided in the statute and necessary in the expungement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Worked to define the process and stipulations of what it means to go about filing an order of expungement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  Things to be considered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NEEDS to be expunged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by filtering out who cannot be expunged according to the current statute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CAN be expunged (in Missouri)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are the potential outcomes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“All” rights restored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Records will remain “confidential”</a:t>
            </a:r>
            <a:endParaRPr/>
          </a:p>
          <a:p>
            <a: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Disclosure of information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